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30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4ED79F-203B-4759-B7CB-90E1F8C3E8CA}" v="61" dt="2023-06-27T09:20:31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758" y="636"/>
      </p:cViewPr>
      <p:guideLst>
        <p:guide orient="horz" pos="1480"/>
        <p:guide pos="30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Kille" userId="429fbf26-9657-4994-a825-4e241e8dd92b" providerId="ADAL" clId="{5C4ED79F-203B-4759-B7CB-90E1F8C3E8CA}"/>
    <pc:docChg chg="custSel addSld modSld">
      <pc:chgData name="Peter Kille" userId="429fbf26-9657-4994-a825-4e241e8dd92b" providerId="ADAL" clId="{5C4ED79F-203B-4759-B7CB-90E1F8C3E8CA}" dt="2023-06-27T09:20:49.196" v="113" actId="478"/>
      <pc:docMkLst>
        <pc:docMk/>
      </pc:docMkLst>
      <pc:sldChg chg="addSp delSp modSp new mod">
        <pc:chgData name="Peter Kille" userId="429fbf26-9657-4994-a825-4e241e8dd92b" providerId="ADAL" clId="{5C4ED79F-203B-4759-B7CB-90E1F8C3E8CA}" dt="2023-06-27T09:20:49.196" v="113" actId="478"/>
        <pc:sldMkLst>
          <pc:docMk/>
          <pc:sldMk cId="525667919" sldId="258"/>
        </pc:sldMkLst>
        <pc:picChg chg="add del mod">
          <ac:chgData name="Peter Kille" userId="429fbf26-9657-4994-a825-4e241e8dd92b" providerId="ADAL" clId="{5C4ED79F-203B-4759-B7CB-90E1F8C3E8CA}" dt="2023-06-27T09:08:22.784" v="9" actId="478"/>
          <ac:picMkLst>
            <pc:docMk/>
            <pc:sldMk cId="525667919" sldId="258"/>
            <ac:picMk id="3" creationId="{4DCBC390-BCCB-D6CB-AEB4-19FFC11FB476}"/>
          </ac:picMkLst>
        </pc:picChg>
        <pc:picChg chg="add del mod">
          <ac:chgData name="Peter Kille" userId="429fbf26-9657-4994-a825-4e241e8dd92b" providerId="ADAL" clId="{5C4ED79F-203B-4759-B7CB-90E1F8C3E8CA}" dt="2023-06-27T09:08:53.214" v="16" actId="478"/>
          <ac:picMkLst>
            <pc:docMk/>
            <pc:sldMk cId="525667919" sldId="258"/>
            <ac:picMk id="5" creationId="{61D1373B-79EC-B26E-8BAD-7F73BEEB8C4D}"/>
          </ac:picMkLst>
        </pc:picChg>
        <pc:picChg chg="add mod modCrop">
          <ac:chgData name="Peter Kille" userId="429fbf26-9657-4994-a825-4e241e8dd92b" providerId="ADAL" clId="{5C4ED79F-203B-4759-B7CB-90E1F8C3E8CA}" dt="2023-06-27T09:20:44.156" v="111" actId="1035"/>
          <ac:picMkLst>
            <pc:docMk/>
            <pc:sldMk cId="525667919" sldId="258"/>
            <ac:picMk id="7" creationId="{F4F0A99F-ED45-F7E3-67A2-0147C92D43CA}"/>
          </ac:picMkLst>
        </pc:picChg>
        <pc:picChg chg="add del mod">
          <ac:chgData name="Peter Kille" userId="429fbf26-9657-4994-a825-4e241e8dd92b" providerId="ADAL" clId="{5C4ED79F-203B-4759-B7CB-90E1F8C3E8CA}" dt="2023-06-27T09:17:17.409" v="51" actId="478"/>
          <ac:picMkLst>
            <pc:docMk/>
            <pc:sldMk cId="525667919" sldId="258"/>
            <ac:picMk id="8" creationId="{2F531315-A2B1-ECED-7FF4-B5FE20CC9096}"/>
          </ac:picMkLst>
        </pc:picChg>
        <pc:picChg chg="add del mod">
          <ac:chgData name="Peter Kille" userId="429fbf26-9657-4994-a825-4e241e8dd92b" providerId="ADAL" clId="{5C4ED79F-203B-4759-B7CB-90E1F8C3E8CA}" dt="2023-06-27T09:17:16.775" v="50" actId="478"/>
          <ac:picMkLst>
            <pc:docMk/>
            <pc:sldMk cId="525667919" sldId="258"/>
            <ac:picMk id="1026" creationId="{D8BF6A47-C8EA-E4FE-4B31-7AD37317539F}"/>
          </ac:picMkLst>
        </pc:picChg>
        <pc:picChg chg="add del mod">
          <ac:chgData name="Peter Kille" userId="429fbf26-9657-4994-a825-4e241e8dd92b" providerId="ADAL" clId="{5C4ED79F-203B-4759-B7CB-90E1F8C3E8CA}" dt="2023-06-27T09:17:17.876" v="52" actId="478"/>
          <ac:picMkLst>
            <pc:docMk/>
            <pc:sldMk cId="525667919" sldId="258"/>
            <ac:picMk id="1028" creationId="{E665140E-B9EA-2451-669B-7D16959B7F50}"/>
          </ac:picMkLst>
        </pc:picChg>
        <pc:picChg chg="add mod">
          <ac:chgData name="Peter Kille" userId="429fbf26-9657-4994-a825-4e241e8dd92b" providerId="ADAL" clId="{5C4ED79F-203B-4759-B7CB-90E1F8C3E8CA}" dt="2023-06-27T09:20:04.507" v="94" actId="14100"/>
          <ac:picMkLst>
            <pc:docMk/>
            <pc:sldMk cId="525667919" sldId="258"/>
            <ac:picMk id="1030" creationId="{2573F522-F34D-EDF2-A635-8BBFCDCD26E0}"/>
          </ac:picMkLst>
        </pc:picChg>
        <pc:picChg chg="add mod">
          <ac:chgData name="Peter Kille" userId="429fbf26-9657-4994-a825-4e241e8dd92b" providerId="ADAL" clId="{5C4ED79F-203B-4759-B7CB-90E1F8C3E8CA}" dt="2023-06-27T09:20:07.326" v="95" actId="1076"/>
          <ac:picMkLst>
            <pc:docMk/>
            <pc:sldMk cId="525667919" sldId="258"/>
            <ac:picMk id="1032" creationId="{4C6BBB78-6B1F-A440-6FE8-4B75F31F5B34}"/>
          </ac:picMkLst>
        </pc:picChg>
        <pc:picChg chg="add mod">
          <ac:chgData name="Peter Kille" userId="429fbf26-9657-4994-a825-4e241e8dd92b" providerId="ADAL" clId="{5C4ED79F-203B-4759-B7CB-90E1F8C3E8CA}" dt="2023-06-27T09:20:08.984" v="96" actId="1076"/>
          <ac:picMkLst>
            <pc:docMk/>
            <pc:sldMk cId="525667919" sldId="258"/>
            <ac:picMk id="1034" creationId="{0B1E7E25-B94A-D3A5-46ED-0B7BA9ADE620}"/>
          </ac:picMkLst>
        </pc:picChg>
        <pc:cxnChg chg="add del mod">
          <ac:chgData name="Peter Kille" userId="429fbf26-9657-4994-a825-4e241e8dd92b" providerId="ADAL" clId="{5C4ED79F-203B-4759-B7CB-90E1F8C3E8CA}" dt="2023-06-27T09:20:49.196" v="113" actId="478"/>
          <ac:cxnSpMkLst>
            <pc:docMk/>
            <pc:sldMk cId="525667919" sldId="258"/>
            <ac:cxnSpMk id="10" creationId="{C51EB99D-9F73-693B-6967-9B027C7F09E7}"/>
          </ac:cxnSpMkLst>
        </pc:cxnChg>
        <pc:cxnChg chg="add del mod">
          <ac:chgData name="Peter Kille" userId="429fbf26-9657-4994-a825-4e241e8dd92b" providerId="ADAL" clId="{5C4ED79F-203B-4759-B7CB-90E1F8C3E8CA}" dt="2023-06-27T09:20:48.044" v="112" actId="478"/>
          <ac:cxnSpMkLst>
            <pc:docMk/>
            <pc:sldMk cId="525667919" sldId="258"/>
            <ac:cxnSpMk id="11" creationId="{D95FC4C8-9232-DC50-4F14-C71A1C13729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8F11-1C4C-4B1D-8ED9-91AF315F7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670D-2CFC-4BF4-B984-42E1FADD4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6A1C6-22EE-4C0A-B0B8-16928E56E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07BD3-7016-4BD5-BDDE-CD90FA53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7145D-241C-45CD-9379-8525AF0A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51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9BE0-05D3-492B-984E-EBEA2184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46D3D-6B2E-4A9A-A3F4-A63B7387C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920BA-88DE-497A-8A42-B52EF622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59AD8-DF4E-4B6B-AC27-6DA210FC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ED5ED-C3D7-4B0B-A907-C4168889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6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F1968-5792-4A7F-9597-1F4B76B18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1C08D-ED82-48FB-B0BE-3BF8021BE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5FB1C-6FCA-4F3D-ABC2-C4B3B012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60329-6B42-494D-AEE0-198435A1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7DDB2-E83C-4AAC-A954-DEC2DD74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4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8B7C-9872-4AFB-9EEA-7C76205C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E77FB-DF9C-40C9-A761-F30306A8A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DEBBE-534E-4390-ABD9-575EF9422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296A-67F8-4BD2-BC89-4957428C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F0AC-53A0-4EF5-A377-211ABD18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4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B272-8935-4F32-A903-287133AC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BC739-B61E-4A05-86C7-0F04CA1BD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1F059-6DEE-457B-9574-1C88D26F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CF472-E07B-4E97-A3C6-0DC46E1E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A290C-3413-49D5-81BD-53160DC3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08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4538-1359-45DD-9213-6AD84036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2F813-E3F6-43E6-BF87-3D52FFD26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9A024-8A3C-485B-951C-E16932250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BBB14-CF65-4B8D-B394-EBE3F2876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BD5DB-3B6A-4AE8-B4A6-FDA29FB5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B4919-509D-453F-BB11-6D6D0555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6342-11E1-470E-97BB-4C4A80E9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5CAE3-6AFD-4F47-AAA9-3E7B6EE6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1FCC0-627A-4D5C-965C-246CAB20D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2FE09-F276-4940-885A-100949F81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B85CC-F7DC-4265-B05E-3A6C88093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7D4A7-3B50-4C29-BCF8-D7AEE9825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19382-5D7B-48C7-BD42-56AF1F7F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FB4C7C-5245-4455-9937-0548E2AA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25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41EC-8FFA-4635-953B-B3056110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C0E0B6-1347-4159-8BBD-4A82634F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C708B-68C1-445E-92D6-2A4543C8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DE2A5-4B76-4387-8190-EF778325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75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C1FBC-730C-4FD7-ABC8-A42B8B63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F3872-9514-4A8D-AFFB-042258F6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86C21-88B9-4863-B57D-62BF8CA0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6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D3A7-4E4D-4ED4-B0CE-A07C9D2B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2DE0-6A8D-4AE1-AA48-667756354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0EA02-7001-4D91-BF22-5337E1592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6F2CA-8B15-41C0-A535-51E34412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19996-8833-44BA-B6CA-DFA00F31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6B603-6197-48E6-8DA0-4BE93067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43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C3DA-E1ED-4A27-9BA1-79988E91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CF9AF4-D115-423A-895F-94CE81B2B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F2FEA-F085-46C5-9AF8-C488A5F77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E50C8-B879-49EC-AC02-EB93B940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4C2F6-B839-487F-BB53-1CDDCD76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CA547-1747-4AF4-8BEF-63BEF655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29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63353-9BF3-4249-8647-8AD1568E9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D9563-2FE9-4354-84C4-D9DBC75D9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B6C61-BD64-4553-A3FB-8048B0B31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62C3E-990E-457A-B3F1-97909F99EF16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0CE75-8775-437D-B113-5C4481E6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14ADF-2EF3-44AB-B29D-B9D69C198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93F2E-249B-4178-A115-95E1CF29F0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53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DD0E0F91-7F65-4180-B75F-869EB02B6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00" y="1136620"/>
            <a:ext cx="1010539" cy="97063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45DAF06-AC90-41A8-A822-F6B8B946ADA7}"/>
              </a:ext>
            </a:extLst>
          </p:cNvPr>
          <p:cNvSpPr/>
          <p:nvPr/>
        </p:nvSpPr>
        <p:spPr>
          <a:xfrm>
            <a:off x="9219131" y="1258757"/>
            <a:ext cx="1995085" cy="202312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EA7B58BC-FC1B-A2DF-062A-22589F58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146728"/>
            <a:ext cx="2743200" cy="564545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30C712F-1DCF-9C74-0922-A64B3B82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08" y="1115168"/>
            <a:ext cx="2743200" cy="99019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4FF09CB-7761-6799-3256-19CE21E3B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702" y="3043802"/>
            <a:ext cx="2743200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8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AF48-97CE-B26A-F8DD-0F9D4942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17" y="-255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Partners</a:t>
            </a:r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0B79843-35CA-CA55-A723-97A1B1C53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80" y="1811443"/>
            <a:ext cx="1485900" cy="1619250"/>
          </a:xfrm>
        </p:spPr>
      </p:pic>
      <p:pic>
        <p:nvPicPr>
          <p:cNvPr id="3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653E119-2507-6EE1-282F-9854D3CC2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1" t="32543" r="49214" b="51398"/>
          <a:stretch/>
        </p:blipFill>
        <p:spPr>
          <a:xfrm>
            <a:off x="5278148" y="393874"/>
            <a:ext cx="2607506" cy="923174"/>
          </a:xfrm>
          <a:prstGeom prst="rect">
            <a:avLst/>
          </a:prstGeo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46A569-B89B-D6B1-4A92-69F4480C1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62" y="5142950"/>
            <a:ext cx="2743200" cy="139013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A0893FD-6062-9902-E8B4-A592D8687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611" y="5748023"/>
            <a:ext cx="2743200" cy="781812"/>
          </a:xfrm>
          <a:prstGeom prst="rect">
            <a:avLst/>
          </a:prstGeom>
        </p:spPr>
      </p:pic>
      <p:pic>
        <p:nvPicPr>
          <p:cNvPr id="7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2706D9-B182-7853-46B0-AB2E43E22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36" t="16742" r="43209" b="62891"/>
          <a:stretch/>
        </p:blipFill>
        <p:spPr>
          <a:xfrm>
            <a:off x="5301014" y="2184735"/>
            <a:ext cx="1593916" cy="1466782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A3B7C28E-B498-2727-1FAB-99F407A99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455" t="-1451" r="1455" b="43986"/>
          <a:stretch/>
        </p:blipFill>
        <p:spPr>
          <a:xfrm>
            <a:off x="7601368" y="4622183"/>
            <a:ext cx="1477637" cy="896828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DD83C1E-F670-4362-7669-49AC1E2D6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034" y="4132716"/>
            <a:ext cx="1483083" cy="698143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4715692-5AD0-E5C3-E3D6-D5346FA7B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154" y="2372839"/>
            <a:ext cx="2743200" cy="372661"/>
          </a:xfrm>
          <a:prstGeom prst="rect">
            <a:avLst/>
          </a:prstGeom>
        </p:spPr>
      </p:pic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AFD908-B804-9908-1824-4734213E7F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000" t="9553" r="29456" b="84527"/>
          <a:stretch/>
        </p:blipFill>
        <p:spPr>
          <a:xfrm>
            <a:off x="9274834" y="5564619"/>
            <a:ext cx="2756832" cy="1124811"/>
          </a:xfrm>
          <a:prstGeom prst="rect">
            <a:avLst/>
          </a:prstGeom>
        </p:spPr>
      </p:pic>
      <p:pic>
        <p:nvPicPr>
          <p:cNvPr id="12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AFB451-5AB1-825E-9100-FBD0FC2C39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8191" t="17315" r="32192" b="77042"/>
          <a:stretch/>
        </p:blipFill>
        <p:spPr>
          <a:xfrm>
            <a:off x="6720626" y="5580820"/>
            <a:ext cx="2490023" cy="949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49FE35-02A0-1663-62DA-D4DFC7D0457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4" t="15476" r="35095" b="69083"/>
          <a:stretch/>
        </p:blipFill>
        <p:spPr>
          <a:xfrm>
            <a:off x="6972443" y="2545426"/>
            <a:ext cx="992902" cy="1190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2461DD-91D1-2BE4-7DA3-B309115FE76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t="31428" r="53666" b="59624"/>
          <a:stretch/>
        </p:blipFill>
        <p:spPr>
          <a:xfrm>
            <a:off x="8644476" y="2520650"/>
            <a:ext cx="1593917" cy="451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5D1CFD-38CC-56DA-FC59-615255E616E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4" t="18754" r="38355" b="73233"/>
          <a:stretch/>
        </p:blipFill>
        <p:spPr>
          <a:xfrm>
            <a:off x="5301568" y="4654219"/>
            <a:ext cx="1593916" cy="745224"/>
          </a:xfrm>
          <a:prstGeom prst="rect">
            <a:avLst/>
          </a:prstGeom>
        </p:spPr>
      </p:pic>
      <p:pic>
        <p:nvPicPr>
          <p:cNvPr id="13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49E883AB-64EC-8CAC-AE31-492CEDBDB66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1322" t="8177" r="40086" b="82652"/>
          <a:stretch/>
        </p:blipFill>
        <p:spPr>
          <a:xfrm>
            <a:off x="2583288" y="3375315"/>
            <a:ext cx="2136054" cy="444923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5280C72A-1429-8D33-4EBD-CD04A5FF177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1322" t="8075" r="63793" b="83407"/>
          <a:stretch/>
        </p:blipFill>
        <p:spPr>
          <a:xfrm>
            <a:off x="2958922" y="3139202"/>
            <a:ext cx="622534" cy="681543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3CCCCFCF-10B1-BE2C-BD6F-5EF72BE70A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5054" y="493556"/>
            <a:ext cx="1249922" cy="1223762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DC630BE6-9C85-C388-F0A1-45724AF1A3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1217" y="3194513"/>
            <a:ext cx="2743200" cy="1005594"/>
          </a:xfrm>
          <a:prstGeom prst="rect">
            <a:avLst/>
          </a:prstGeom>
        </p:spPr>
      </p:pic>
      <p:pic>
        <p:nvPicPr>
          <p:cNvPr id="20" name="Picture 2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54401B8-5ACF-8022-8299-70B7396A7EA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8600" t="23067" r="29101" b="67807"/>
          <a:stretch/>
        </p:blipFill>
        <p:spPr>
          <a:xfrm>
            <a:off x="7928020" y="1432751"/>
            <a:ext cx="3309653" cy="879578"/>
          </a:xfrm>
          <a:prstGeom prst="rect">
            <a:avLst/>
          </a:prstGeom>
        </p:spPr>
      </p:pic>
      <p:pic>
        <p:nvPicPr>
          <p:cNvPr id="21" name="Picture 2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5025CB4-8CE4-453B-E986-FBD0B4865B4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0144" t="23387" r="47286" b="64037"/>
          <a:stretch/>
        </p:blipFill>
        <p:spPr>
          <a:xfrm>
            <a:off x="2958921" y="4131947"/>
            <a:ext cx="2672724" cy="669451"/>
          </a:xfrm>
          <a:prstGeom prst="rect">
            <a:avLst/>
          </a:prstGeom>
        </p:spPr>
      </p:pic>
      <p:pic>
        <p:nvPicPr>
          <p:cNvPr id="22" name="Picture 2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CAE7886-11E0-81A0-DB76-AB02733C01A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0392" t="15430" r="22606" b="55973"/>
          <a:stretch/>
        </p:blipFill>
        <p:spPr>
          <a:xfrm>
            <a:off x="6141077" y="1239339"/>
            <a:ext cx="1662278" cy="1141713"/>
          </a:xfrm>
          <a:prstGeom prst="rect">
            <a:avLst/>
          </a:prstGeom>
        </p:spPr>
      </p:pic>
      <p:pic>
        <p:nvPicPr>
          <p:cNvPr id="23" name="Picture 2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37B7A4C-CBDE-0667-AFB0-64ACA24D53C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218" t="18759" r="73576" b="62708"/>
          <a:stretch/>
        </p:blipFill>
        <p:spPr>
          <a:xfrm>
            <a:off x="1746817" y="1126878"/>
            <a:ext cx="1700663" cy="972983"/>
          </a:xfrm>
          <a:prstGeom prst="rect">
            <a:avLst/>
          </a:prstGeom>
        </p:spPr>
      </p:pic>
      <p:pic>
        <p:nvPicPr>
          <p:cNvPr id="24" name="Picture 2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03C695-46DC-0B69-5C4C-CD8961B37C4A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60688" t="23036" r="23338" b="62286"/>
          <a:stretch/>
        </p:blipFill>
        <p:spPr>
          <a:xfrm>
            <a:off x="10283780" y="2277871"/>
            <a:ext cx="1395732" cy="831795"/>
          </a:xfrm>
          <a:prstGeom prst="rect">
            <a:avLst/>
          </a:prstGeom>
        </p:spPr>
      </p:pic>
      <p:pic>
        <p:nvPicPr>
          <p:cNvPr id="25" name="Picture 2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C82412C-7F4D-D8C5-FEF6-E8DB299FBC1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000" t="24634" r="22806" b="53063"/>
          <a:stretch/>
        </p:blipFill>
        <p:spPr>
          <a:xfrm>
            <a:off x="8196330" y="408888"/>
            <a:ext cx="3370590" cy="836867"/>
          </a:xfrm>
          <a:prstGeom prst="rect">
            <a:avLst/>
          </a:prstGeom>
        </p:spPr>
      </p:pic>
      <p:pic>
        <p:nvPicPr>
          <p:cNvPr id="26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CD7B710-C1BB-A642-46BD-7C7F73AB31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76386" y="4549947"/>
            <a:ext cx="2743200" cy="7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F4F0A99F-ED45-F7E3-67A2-0147C92D4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8"/>
          <a:stretch/>
        </p:blipFill>
        <p:spPr>
          <a:xfrm>
            <a:off x="5639889" y="1771836"/>
            <a:ext cx="6552111" cy="3005869"/>
          </a:xfrm>
          <a:prstGeom prst="rect">
            <a:avLst/>
          </a:prstGeom>
        </p:spPr>
      </p:pic>
      <p:pic>
        <p:nvPicPr>
          <p:cNvPr id="1030" name="Picture 6" descr="Natural Environment Research Council (NERC) – UKRI">
            <a:extLst>
              <a:ext uri="{FF2B5EF4-FFF2-40B4-BE49-F238E27FC236}">
                <a16:creationId xmlns:a16="http://schemas.microsoft.com/office/drawing/2014/main" id="{2573F522-F34D-EDF2-A635-8BBFCDCD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9" y="2394768"/>
            <a:ext cx="1939251" cy="161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otechnology and Biological Sciences Research Council (BBSRC) – UKRI">
            <a:extLst>
              <a:ext uri="{FF2B5EF4-FFF2-40B4-BE49-F238E27FC236}">
                <a16:creationId xmlns:a16="http://schemas.microsoft.com/office/drawing/2014/main" id="{4C6BBB78-6B1F-A440-6FE8-4B75F31F5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10" y="2394768"/>
            <a:ext cx="1926788" cy="160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dical Research Council (MRC) – UKRI">
            <a:extLst>
              <a:ext uri="{FF2B5EF4-FFF2-40B4-BE49-F238E27FC236}">
                <a16:creationId xmlns:a16="http://schemas.microsoft.com/office/drawing/2014/main" id="{0B1E7E25-B94A-D3A5-46ED-0B7BA9ADE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54" y="2405146"/>
            <a:ext cx="1926788" cy="160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667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20828D595F0439EE08F78C27DD0DC" ma:contentTypeVersion="4" ma:contentTypeDescription="Create a new document." ma:contentTypeScope="" ma:versionID="d2a587a68d5ada4f607ac55326872bf7">
  <xsd:schema xmlns:xsd="http://www.w3.org/2001/XMLSchema" xmlns:xs="http://www.w3.org/2001/XMLSchema" xmlns:p="http://schemas.microsoft.com/office/2006/metadata/properties" xmlns:ns2="ba6a5221-3a37-4e1a-9d5a-c882f389397a" xmlns:ns3="11793396-24ab-4dd7-87cc-600f44cbc18f" targetNamespace="http://schemas.microsoft.com/office/2006/metadata/properties" ma:root="true" ma:fieldsID="d71ab9bd803b141834b9d3c265c93d7a" ns2:_="" ns3:_="">
    <xsd:import namespace="ba6a5221-3a37-4e1a-9d5a-c882f389397a"/>
    <xsd:import namespace="11793396-24ab-4dd7-87cc-600f44cbc1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6a5221-3a37-4e1a-9d5a-c882f38939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793396-24ab-4dd7-87cc-600f44cbc1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1793396-24ab-4dd7-87cc-600f44cbc18f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EED31CE-AB7B-44E8-9039-F7ABF72CF8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91E37F-C437-4D0A-B0B1-F7D4F9D962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6a5221-3a37-4e1a-9d5a-c882f389397a"/>
    <ds:schemaRef ds:uri="11793396-24ab-4dd7-87cc-600f44cbc1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6E8CD5-7BF3-4D30-BF20-E030051B23F5}">
  <ds:schemaRefs>
    <ds:schemaRef ds:uri="b636e115-1a6f-43c6-a288-e9ebb11b9772"/>
    <ds:schemaRef ds:uri="b8421edf-567c-4195-a4c0-0294cd0467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11793396-24ab-4dd7-87cc-600f44cbc18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Partners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Kille</dc:creator>
  <cp:lastModifiedBy>Peter Kille</cp:lastModifiedBy>
  <cp:revision>15</cp:revision>
  <dcterms:created xsi:type="dcterms:W3CDTF">2020-11-04T18:21:52Z</dcterms:created>
  <dcterms:modified xsi:type="dcterms:W3CDTF">2023-06-27T09:20:54Z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0x010100F3D20828D595F0439EE08F78C27DD0DC</vt:lpwstr>
  </property>
  <property fmtid="{D5CDD505-2E9C-101B-9397-08002B2CF9AE}" pid="3" name="MediaServiceImageTags">
    <vt:lpwstr/>
  </property>
  <property fmtid="{D5CDD505-2E9C-101B-9397-08002B2CF9AE}" pid="4" name="Order">
    <vt:lpwstr>68000.0000000000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